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7" r:id="rId2"/>
    <p:sldId id="338" r:id="rId3"/>
    <p:sldId id="290" r:id="rId4"/>
    <p:sldId id="320" r:id="rId5"/>
    <p:sldId id="333" r:id="rId6"/>
    <p:sldId id="328" r:id="rId7"/>
    <p:sldId id="329" r:id="rId8"/>
    <p:sldId id="330" r:id="rId9"/>
    <p:sldId id="331" r:id="rId10"/>
    <p:sldId id="334" r:id="rId11"/>
    <p:sldId id="335" r:id="rId12"/>
    <p:sldId id="322" r:id="rId13"/>
    <p:sldId id="324" r:id="rId14"/>
    <p:sldId id="336" r:id="rId15"/>
    <p:sldId id="27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37" autoAdjust="0"/>
  </p:normalViewPr>
  <p:slideViewPr>
    <p:cSldViewPr>
      <p:cViewPr>
        <p:scale>
          <a:sx n="44" d="100"/>
          <a:sy n="44" d="100"/>
        </p:scale>
        <p:origin x="-2322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32AC4-EE0B-4B33-9F8C-86F2F61ADF3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39819-2FF4-4710-A40A-B2E06753A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81313-5001-4F99-96D0-376090498B4C}" type="slidenum">
              <a:rPr lang="en-US"/>
              <a:pPr/>
              <a:t>15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77EF96-435A-47EC-9CCE-4F7D5FC06491}" type="slidenum">
              <a:rPr lang="en-US" sz="1200" u="sng"/>
              <a:pPr algn="r"/>
              <a:t>15</a:t>
            </a:fld>
            <a:endParaRPr lang="en-US" sz="1200" u="sng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FD4C-2A3B-48BF-87F3-9FCDCB75105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ew%20%20English_6_7_8_CD\english8_CD1\03%20Track%203.wma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9631224720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Picture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14363"/>
            <a:ext cx="75438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685800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English </a:t>
            </a:r>
            <a:r>
              <a:rPr lang="en-US" sz="3200" b="1" dirty="0" smtClean="0">
                <a:latin typeface="Times New Roman" pitchFamily="18" charset="0"/>
              </a:rPr>
              <a:t>8</a:t>
            </a:r>
            <a:endParaRPr lang="en-US" sz="3200" b="1" dirty="0"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UNIT 1 .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LEISURE ACTIVITIES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PERIOD </a:t>
            </a:r>
            <a:r>
              <a:rPr lang="en-US" sz="3200" b="1" dirty="0">
                <a:latin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</a:rPr>
              <a:t>: </a:t>
            </a:r>
            <a:r>
              <a:rPr lang="en-US" sz="3200" b="1" dirty="0">
                <a:latin typeface="Times New Roman" pitchFamily="18" charset="0"/>
              </a:rPr>
              <a:t>GETTING  </a:t>
            </a:r>
            <a:r>
              <a:rPr lang="en-US" sz="3200" b="1" dirty="0" smtClean="0">
                <a:latin typeface="Times New Roman" pitchFamily="18" charset="0"/>
              </a:rPr>
              <a:t>STARTED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IT’S RIGHT UP MY STREET!</a:t>
            </a:r>
          </a:p>
          <a:p>
            <a:pPr algn="ctr" eaLnBrk="0" hangingPunct="0">
              <a:spcBef>
                <a:spcPct val="50000"/>
              </a:spcBef>
            </a:pP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81200" y="3733800"/>
            <a:ext cx="4953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42830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6096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5. Nick’s CD is of ____.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048000" y="2286000"/>
            <a:ext cx="2582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folk music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3716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352800" y="3429000"/>
            <a:ext cx="26933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 music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048000" y="4495800"/>
            <a:ext cx="2895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rock music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924550" y="41910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5867400" y="21336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70"/>
          <p:cNvGrpSpPr/>
          <p:nvPr/>
        </p:nvGrpSpPr>
        <p:grpSpPr>
          <a:xfrm>
            <a:off x="5486400" y="32004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524000" y="685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 Nick is trying 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______.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048000" y="2286000"/>
            <a:ext cx="21884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Japanese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352800" y="3429000"/>
            <a:ext cx="28133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Vietnamese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048000" y="4495800"/>
            <a:ext cx="2895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924550" y="41910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6400800" y="33528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70"/>
          <p:cNvGrpSpPr/>
          <p:nvPr/>
        </p:nvGrpSpPr>
        <p:grpSpPr>
          <a:xfrm>
            <a:off x="5924550" y="19050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0999" y="1600200"/>
          <a:ext cx="8001000" cy="4572000"/>
        </p:xfrm>
        <a:graphic>
          <a:graphicData uri="http://schemas.openxmlformats.org/drawingml/2006/table">
            <a:tbl>
              <a:tblPr/>
              <a:tblGrid>
                <a:gridCol w="2692643"/>
                <a:gridCol w="1769452"/>
                <a:gridCol w="1769452"/>
                <a:gridCol w="1769453"/>
              </a:tblGrid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PHUC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MAI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NICK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Pet training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Making crafts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Reading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Listening to music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Learning languages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Playing sports 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Helping parents with DIY projects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133600"/>
            <a:ext cx="304800" cy="457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81000" y="533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2. Tick the boxes. Then find the information from the conversation to explain your choice.  (Ex. b/ p. 7)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667000"/>
            <a:ext cx="304800" cy="457200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200400"/>
            <a:ext cx="304800" cy="457200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3124200"/>
            <a:ext cx="304800" cy="457200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3657600"/>
            <a:ext cx="304800" cy="457200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191000"/>
            <a:ext cx="304800" cy="457200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724400"/>
            <a:ext cx="304800" cy="457200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724400"/>
            <a:ext cx="304800" cy="457200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410200"/>
            <a:ext cx="304800" cy="457200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5486400"/>
            <a:ext cx="3048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4748" y="126612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Complete the following sentences with words in the box.</a:t>
            </a:r>
          </a:p>
          <a:p>
            <a:pPr marL="457200" indent="-457200" algn="ctr"/>
            <a:r>
              <a:rPr lang="en-US" sz="2400" b="1" dirty="0" smtClean="0">
                <a:solidFill>
                  <a:srgbClr val="FF0000"/>
                </a:solidFill>
              </a:rPr>
              <a:t> (Ex. 3/ p. 7)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828800"/>
            <a:ext cx="8153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smtClean="0"/>
              <a:t>1. You do leisure activities in your free time and they make you feel_________________. 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/>
              <a:t>2. You can do ___________ activities such as yoga or ___________  ones such as mountain biking or skateboarding.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/>
              <a:t>3. Hobbies such as making crafts or collecting things are _________.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/>
              <a:t>4. You can surf the internet but some people say this is ___________.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/>
              <a:t>5. You can spend time with family and friends, or become a volunteer for the community. This will make you feel _________________.</a:t>
            </a:r>
          </a:p>
          <a:p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11430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good          relaxing                   fun </a:t>
            </a:r>
          </a:p>
          <a:p>
            <a:pPr algn="ctr"/>
            <a:r>
              <a:rPr lang="en-US" sz="2400" dirty="0" smtClean="0"/>
              <a:t>satisfied           exciting              boring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5244" y="241847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good / satisfied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2895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relaxing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895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exciting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3886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fun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441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boring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543247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good / satisfied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7720722" y="4672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7720722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7339723" y="4748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IV. AT HOME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19050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Learn by heart new words.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Practice  dialogue with your friends.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Read the “learning trip” and do the ex. C / p. 7.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Be ready for A CLOSER LOOK 1.  </a:t>
            </a:r>
            <a:endParaRPr lang="en-US" sz="3200" dirty="0"/>
          </a:p>
        </p:txBody>
      </p:sp>
      <p:sp>
        <p:nvSpPr>
          <p:cNvPr id="15" name="Up Arrow Callout 14"/>
          <p:cNvSpPr/>
          <p:nvPr/>
        </p:nvSpPr>
        <p:spPr>
          <a:xfrm>
            <a:off x="914400" y="1066800"/>
            <a:ext cx="7391400" cy="4648200"/>
          </a:xfrm>
          <a:prstGeom prst="upArrowCallout">
            <a:avLst>
              <a:gd name="adj1" fmla="val 13178"/>
              <a:gd name="adj2" fmla="val 25657"/>
              <a:gd name="adj3" fmla="val 10550"/>
              <a:gd name="adj4" fmla="val 85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981200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600" smtClean="0">
                <a:solidFill>
                  <a:srgbClr val="F8A6F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bye bye song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</p:txBody>
      </p:sp>
      <p:pic>
        <p:nvPicPr>
          <p:cNvPr id="66564" name="Picture 4" descr="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-203200"/>
            <a:ext cx="9144000" cy="71374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Bye, bye.</a:t>
            </a:r>
          </a:p>
        </p:txBody>
      </p:sp>
      <p:pic>
        <p:nvPicPr>
          <p:cNvPr id="66566" name="Picture 6" descr="musi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21021">
            <a:off x="0" y="0"/>
            <a:ext cx="1676400" cy="911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6567" name="Picture 7" descr="Guitar_note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10165">
            <a:off x="0" y="3200400"/>
            <a:ext cx="125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Guitar_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0525" y="0"/>
            <a:ext cx="113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WordArt 9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467600" cy="449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The bye bye</a:t>
            </a:r>
          </a:p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song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152400"/>
            <a:ext cx="5943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WARM UP</a:t>
            </a:r>
          </a:p>
          <a:p>
            <a:pPr algn="ctr"/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676400"/>
            <a:ext cx="28284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Playing beach games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9000" y="1676400"/>
            <a:ext cx="2170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Playing football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1200" y="1600200"/>
            <a:ext cx="1918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Making crafts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2133600"/>
            <a:ext cx="33024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Playing computer games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72400" y="1600200"/>
            <a:ext cx="10958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Texting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86200" y="2133600"/>
            <a:ext cx="25058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Visiting museums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77000" y="2133600"/>
            <a:ext cx="14350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Doing DIY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1676400"/>
            <a:ext cx="8458200" cy="99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rc_mi" descr="http://homeimprovementgenuis.com/wp-content/uploads/2014/07/free-kids-games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971800"/>
            <a:ext cx="1828800" cy="10587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" name="irc_mi" descr="http://www.instablogs.com/wp-content/uploads/2014/03/tips-on-painting-your-house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77000" y="2895600"/>
            <a:ext cx="2057400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8" name="irc_mi" descr="http://www.glamcheck.com/fashion/files/2012/02/Things-to-pack-for-the-beach-toys-game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819400"/>
            <a:ext cx="19812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" name="irc_mi" descr="http://londonmumsmagazine.com/wp-content/uploads/2012/06/craft-Hobbycraft-Crafts-Making-LR.jpg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477000" y="4800600"/>
            <a:ext cx="1981200" cy="129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1" name="irc_mi" descr="http://www.nationalmuseumofmexicanart.org/sites/default/files/DSC0141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724400"/>
            <a:ext cx="2133600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" name="irc_ilrp_mut" descr="https://encrypted-tbn2.gstatic.com/images?q=tbn:ANd9GcRAmcEeGXbfeoHAQNKCZjoEHA3vIZiN41F654InZ_EIBl06DK9jlEtS-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800600"/>
            <a:ext cx="2133600" cy="121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838200" y="3733800"/>
            <a:ext cx="457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.VnBodoniH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05200" y="3733800"/>
            <a:ext cx="457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.VnBodoniH" pitchFamily="34" charset="0"/>
              </a:rPr>
              <a:t>2</a:t>
            </a:r>
            <a:endParaRPr lang="en-US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48600" y="3733800"/>
            <a:ext cx="457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.VnBodoniH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8200" y="4876800"/>
            <a:ext cx="457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.VnBodoniH" pitchFamily="34" charset="0"/>
              </a:rPr>
              <a:t>4</a:t>
            </a:r>
            <a:endParaRPr lang="en-US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05200" y="5638800"/>
            <a:ext cx="457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.VnBodoniH" pitchFamily="34" charset="0"/>
              </a:rPr>
              <a:t>5</a:t>
            </a:r>
            <a:endParaRPr lang="en-US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72200" y="5715000"/>
            <a:ext cx="457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.VnBodoniH" pitchFamily="34" charset="0"/>
              </a:rPr>
              <a:t>6</a:t>
            </a:r>
            <a:endParaRPr lang="en-US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838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Find words or phrases in the box to describe the photos. Then listen to check the answers.  (Ex. 2/ p. 7)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9" name="03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001000" y="3810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16281E-7 L -0.04722 0.277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34531 0.355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02986 0.288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6849 0.655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2322E-6 L -0.06198 0.5659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01181 0.677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23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13" grpId="0"/>
      <p:bldP spid="16" grpId="0"/>
      <p:bldP spid="18" grpId="0"/>
      <p:bldP spid="20" grpId="0"/>
      <p:bldP spid="22" grpId="0"/>
      <p:bldP spid="23" grpId="0"/>
      <p:bldP spid="24" grpId="0"/>
      <p:bldP spid="25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2286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*Chatting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3" cstate="print">
            <a:lum bright="10000" contrast="20000"/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  <a14:imgLayer r:embed="">
                    <a14:imgEffect>
                      <a14:brightnessContrast bright="9000" contrast="11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b="3802"/>
          <a:stretch/>
        </p:blipFill>
        <p:spPr>
          <a:xfrm>
            <a:off x="457200" y="990600"/>
            <a:ext cx="45720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3124200" y="1066800"/>
            <a:ext cx="6019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WHERE ARE MAI, PHUC AND NICK?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2800" y="1905000"/>
            <a:ext cx="5105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What are they holding in their hands?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3124200"/>
            <a:ext cx="51054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 What do they like doing in their free time?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8435" name="Picture 63" descr="FLOWR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3" descr="FLOWR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3" descr="FLOWR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3" descr="FLOWR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3" descr="FLOWR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3" descr="FLOWR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3" descr="FLOWR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Rectangl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9163" y="311150"/>
            <a:ext cx="35099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539750" y="15113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check out (v)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4041775" y="1511300"/>
            <a:ext cx="494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539750" y="2295525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trick        (n)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4038600" y="2209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>
            <a:off x="539750" y="2971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craft kit    (n)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TextBox 16"/>
          <p:cNvSpPr txBox="1">
            <a:spLocks noChangeArrowheads="1"/>
          </p:cNvSpPr>
          <p:nvPr/>
        </p:nvSpPr>
        <p:spPr bwMode="auto">
          <a:xfrm>
            <a:off x="539750" y="3573463"/>
            <a:ext cx="4392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savings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17"/>
          <p:cNvSpPr txBox="1">
            <a:spLocks noChangeArrowheads="1"/>
          </p:cNvSpPr>
          <p:nvPr/>
        </p:nvSpPr>
        <p:spPr bwMode="auto">
          <a:xfrm>
            <a:off x="533400" y="42672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button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TextBox 18"/>
          <p:cNvSpPr txBox="1">
            <a:spLocks noChangeArrowheads="1"/>
          </p:cNvSpPr>
          <p:nvPr/>
        </p:nvSpPr>
        <p:spPr bwMode="auto">
          <a:xfrm>
            <a:off x="539750" y="4887913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To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right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up one’s street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TextBox 20"/>
          <p:cNvSpPr txBox="1">
            <a:spLocks noChangeArrowheads="1"/>
          </p:cNvSpPr>
          <p:nvPr/>
        </p:nvSpPr>
        <p:spPr bwMode="auto">
          <a:xfrm>
            <a:off x="4041775" y="3043238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bộ đồ nghề làm thủ công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Box 21"/>
          <p:cNvSpPr txBox="1">
            <a:spLocks noChangeArrowheads="1"/>
          </p:cNvSpPr>
          <p:nvPr/>
        </p:nvSpPr>
        <p:spPr bwMode="auto">
          <a:xfrm>
            <a:off x="3940175" y="3646488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22"/>
          <p:cNvSpPr txBox="1">
            <a:spLocks noChangeArrowheads="1"/>
          </p:cNvSpPr>
          <p:nvPr/>
        </p:nvSpPr>
        <p:spPr bwMode="auto">
          <a:xfrm>
            <a:off x="3943350" y="424815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TextBox 23"/>
          <p:cNvSpPr txBox="1">
            <a:spLocks noChangeArrowheads="1"/>
          </p:cNvSpPr>
          <p:nvPr/>
        </p:nvSpPr>
        <p:spPr bwMode="auto">
          <a:xfrm>
            <a:off x="4953000" y="4876800"/>
            <a:ext cx="350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hợp với khả năng của ai, thứ mà ai đó thích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990600" y="3657600"/>
            <a:ext cx="223837" cy="9525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" name="Picture 28" descr="6a01156f204526970c013480acdbe9970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28600"/>
            <a:ext cx="3962400" cy="2743200"/>
          </a:xfrm>
          <a:prstGeom prst="rect">
            <a:avLst/>
          </a:prstGeom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990600" y="4267200"/>
            <a:ext cx="223837" cy="9525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" name="Picture 30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533400"/>
            <a:ext cx="2743200" cy="1847850"/>
          </a:xfrm>
          <a:prstGeom prst="rect">
            <a:avLst/>
          </a:prstGeom>
        </p:spPr>
      </p:pic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381000" y="56388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It’s right up my street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(idiom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5257800" y="5715000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  <p:bldP spid="8212" grpId="0" autoUpdateAnimBg="0"/>
      <p:bldP spid="8213" grpId="0" autoUpdateAnimBg="0"/>
      <p:bldP spid="8214" grpId="0" autoUpdateAnimBg="0"/>
      <p:bldP spid="8215" grpId="0" autoUpdateAnimBg="0"/>
      <p:bldP spid="27" grpId="0" animBg="1"/>
      <p:bldP spid="30" grpId="0" animBg="1"/>
      <p:bldP spid="28" grpId="0" autoUpdateAnimBg="0"/>
      <p:bldP spid="3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6764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LISTEN AND READ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219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Circle the correct  answers. (Ex. a/ p. 7)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6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609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Mai and Nick are in a ________.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743200" y="2286000"/>
            <a:ext cx="213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library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971800" y="35052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bookstore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819400" y="4495800"/>
            <a:ext cx="2198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sports club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62"/>
          <p:cNvGrpSpPr/>
          <p:nvPr/>
        </p:nvGrpSpPr>
        <p:grpSpPr>
          <a:xfrm>
            <a:off x="4876800" y="19812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9" name="Group 166"/>
          <p:cNvGrpSpPr/>
          <p:nvPr/>
        </p:nvGrpSpPr>
        <p:grpSpPr>
          <a:xfrm>
            <a:off x="5029200" y="32766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20" name="Group 167"/>
          <p:cNvGrpSpPr/>
          <p:nvPr/>
        </p:nvGrpSpPr>
        <p:grpSpPr>
          <a:xfrm>
            <a:off x="5486400" y="4191000"/>
            <a:ext cx="3219450" cy="990600"/>
            <a:chOff x="8286750" y="2362200"/>
            <a:chExt cx="3219450" cy="990600"/>
          </a:xfrm>
        </p:grpSpPr>
        <p:sp>
          <p:nvSpPr>
            <p:cNvPr id="169" name="Oval 168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0" name="Picture 169" descr="000203D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6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381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looking for a ___________.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895600" y="2286000"/>
            <a:ext cx="2057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book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352800" y="3429000"/>
            <a:ext cx="10310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dog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124200" y="4495800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craft kit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62"/>
          <p:cNvGrpSpPr/>
          <p:nvPr/>
        </p:nvGrpSpPr>
        <p:grpSpPr>
          <a:xfrm>
            <a:off x="5410200" y="31242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9" name="Group 166"/>
          <p:cNvGrpSpPr/>
          <p:nvPr/>
        </p:nvGrpSpPr>
        <p:grpSpPr>
          <a:xfrm>
            <a:off x="5486400" y="22098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5" name="Group 167"/>
          <p:cNvGrpSpPr/>
          <p:nvPr/>
        </p:nvGrpSpPr>
        <p:grpSpPr>
          <a:xfrm>
            <a:off x="5486400" y="4191000"/>
            <a:ext cx="3219450" cy="990600"/>
            <a:chOff x="8286750" y="2362200"/>
            <a:chExt cx="3219450" cy="990600"/>
          </a:xfrm>
        </p:grpSpPr>
        <p:sp>
          <p:nvSpPr>
            <p:cNvPr id="146" name="Oval 145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47" name="Picture 146" descr="000203D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8" name="TextBox 147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7" grpId="0" animBg="1"/>
      <p:bldP spid="1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6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609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Max 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Phuc’s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_______.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" name="Rectangle 152"/>
          <p:cNvSpPr/>
          <p:nvPr/>
        </p:nvSpPr>
        <p:spPr>
          <a:xfrm>
            <a:off x="3200400" y="2209800"/>
            <a:ext cx="11079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dog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276600" y="3352800"/>
            <a:ext cx="9012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cat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200400" y="4495800"/>
            <a:ext cx="2034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goldfish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62"/>
          <p:cNvGrpSpPr/>
          <p:nvPr/>
        </p:nvGrpSpPr>
        <p:grpSpPr>
          <a:xfrm>
            <a:off x="5334000" y="42672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9" name="Group 166"/>
          <p:cNvGrpSpPr/>
          <p:nvPr/>
        </p:nvGrpSpPr>
        <p:grpSpPr>
          <a:xfrm>
            <a:off x="6019800" y="22860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20" name="Group 167"/>
          <p:cNvGrpSpPr/>
          <p:nvPr/>
        </p:nvGrpSpPr>
        <p:grpSpPr>
          <a:xfrm>
            <a:off x="5334000" y="3200400"/>
            <a:ext cx="3219450" cy="990600"/>
            <a:chOff x="8286750" y="2362200"/>
            <a:chExt cx="3219450" cy="990600"/>
          </a:xfrm>
        </p:grpSpPr>
        <p:sp>
          <p:nvSpPr>
            <p:cNvPr id="169" name="Oval 168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0" name="Picture 169" descr="000203D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3" grpId="0"/>
      <p:bldP spid="153" grpId="0"/>
      <p:bldP spid="154" grpId="0" animBg="1"/>
      <p:bldP spid="155" grpId="0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6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457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Mai has found a _________ for herself.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048000" y="2286000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352800" y="3429000"/>
            <a:ext cx="9685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CD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048000" y="4495800"/>
            <a:ext cx="2057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craft kit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62"/>
          <p:cNvGrpSpPr/>
          <p:nvPr/>
        </p:nvGrpSpPr>
        <p:grpSpPr>
          <a:xfrm>
            <a:off x="5334000" y="20574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9" name="Group 166"/>
          <p:cNvGrpSpPr/>
          <p:nvPr/>
        </p:nvGrpSpPr>
        <p:grpSpPr>
          <a:xfrm>
            <a:off x="5715000" y="44196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21" name="Group 170"/>
          <p:cNvGrpSpPr/>
          <p:nvPr/>
        </p:nvGrpSpPr>
        <p:grpSpPr>
          <a:xfrm>
            <a:off x="5486400" y="32004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121&quot;&gt;&lt;object type=&quot;3&quot; unique_id=&quot;10122&quot;&gt;&lt;property id=&quot;20148&quot; value=&quot;5&quot;/&gt;&lt;property id=&quot;20300&quot; value=&quot;Slide 1&quot;/&gt;&lt;property id=&quot;20307&quot; value=&quot;337&quot;/&gt;&lt;/object&gt;&lt;object type=&quot;3&quot; unique_id=&quot;10123&quot;&gt;&lt;property id=&quot;20148&quot; value=&quot;5&quot;/&gt;&lt;property id=&quot;20300&quot; value=&quot;Slide 2&quot;/&gt;&lt;property id=&quot;20307&quot; value=&quot;338&quot;/&gt;&lt;/object&gt;&lt;object type=&quot;3&quot; unique_id=&quot;10124&quot;&gt;&lt;property id=&quot;20148&quot; value=&quot;5&quot;/&gt;&lt;property id=&quot;20300&quot; value=&quot;Slide 3&quot;/&gt;&lt;property id=&quot;20307&quot; value=&quot;290&quot;/&gt;&lt;/object&gt;&lt;object type=&quot;3&quot; unique_id=&quot;10126&quot;&gt;&lt;property id=&quot;20148&quot; value=&quot;5&quot;/&gt;&lt;property id=&quot;20300&quot; value=&quot;Slide 4&quot;/&gt;&lt;property id=&quot;20307&quot; value=&quot;320&quot;/&gt;&lt;/object&gt;&lt;object type=&quot;3&quot; unique_id=&quot;10127&quot;&gt;&lt;property id=&quot;20148&quot; value=&quot;5&quot;/&gt;&lt;property id=&quot;20300&quot; value=&quot;Slide 5&quot;/&gt;&lt;property id=&quot;20307&quot; value=&quot;333&quot;/&gt;&lt;/object&gt;&lt;object type=&quot;3&quot; unique_id=&quot;10128&quot;&gt;&lt;property id=&quot;20148&quot; value=&quot;5&quot;/&gt;&lt;property id=&quot;20300&quot; value=&quot;Slide 6&quot;/&gt;&lt;property id=&quot;20307&quot; value=&quot;328&quot;/&gt;&lt;/object&gt;&lt;object type=&quot;3&quot; unique_id=&quot;10129&quot;&gt;&lt;property id=&quot;20148&quot; value=&quot;5&quot;/&gt;&lt;property id=&quot;20300&quot; value=&quot;Slide 7&quot;/&gt;&lt;property id=&quot;20307&quot; value=&quot;329&quot;/&gt;&lt;/object&gt;&lt;object type=&quot;3&quot; unique_id=&quot;10130&quot;&gt;&lt;property id=&quot;20148&quot; value=&quot;5&quot;/&gt;&lt;property id=&quot;20300&quot; value=&quot;Slide 8&quot;/&gt;&lt;property id=&quot;20307&quot; value=&quot;330&quot;/&gt;&lt;/object&gt;&lt;object type=&quot;3&quot; unique_id=&quot;10131&quot;&gt;&lt;property id=&quot;20148&quot; value=&quot;5&quot;/&gt;&lt;property id=&quot;20300&quot; value=&quot;Slide 9&quot;/&gt;&lt;property id=&quot;20307&quot; value=&quot;331&quot;/&gt;&lt;/object&gt;&lt;object type=&quot;3&quot; unique_id=&quot;10132&quot;&gt;&lt;property id=&quot;20148&quot; value=&quot;5&quot;/&gt;&lt;property id=&quot;20300&quot; value=&quot;Slide 10&quot;/&gt;&lt;property id=&quot;20307&quot; value=&quot;334&quot;/&gt;&lt;/object&gt;&lt;object type=&quot;3&quot; unique_id=&quot;10133&quot;&gt;&lt;property id=&quot;20148&quot; value=&quot;5&quot;/&gt;&lt;property id=&quot;20300&quot; value=&quot;Slide 11&quot;/&gt;&lt;property id=&quot;20307&quot; value=&quot;335&quot;/&gt;&lt;/object&gt;&lt;object type=&quot;3&quot; unique_id=&quot;10134&quot;&gt;&lt;property id=&quot;20148&quot; value=&quot;5&quot;/&gt;&lt;property id=&quot;20300&quot; value=&quot;Slide 12&quot;/&gt;&lt;property id=&quot;20307&quot; value=&quot;322&quot;/&gt;&lt;/object&gt;&lt;object type=&quot;3&quot; unique_id=&quot;10135&quot;&gt;&lt;property id=&quot;20148&quot; value=&quot;5&quot;/&gt;&lt;property id=&quot;20300&quot; value=&quot;Slide 13&quot;/&gt;&lt;property id=&quot;20307&quot; value=&quot;324&quot;/&gt;&lt;/object&gt;&lt;object type=&quot;3&quot; unique_id=&quot;10136&quot;&gt;&lt;property id=&quot;20148&quot; value=&quot;5&quot;/&gt;&lt;property id=&quot;20300&quot; value=&quot;Slide 14&quot;/&gt;&lt;property id=&quot;20307&quot; value=&quot;336&quot;/&gt;&lt;/object&gt;&lt;object type=&quot;3&quot; unique_id=&quot;10137&quot;&gt;&lt;property id=&quot;20148&quot; value=&quot;5&quot;/&gt;&lt;property id=&quot;20300&quot; value=&quot;Slide 15 - &amp;quot;The bye bye song&amp;quot;&quot;/&gt;&lt;property id=&quot;20307&quot; value=&quot;274&quot;/&gt;&lt;/object&gt;&lt;/object&gt;&lt;object type=&quot;8&quot; unique_id=&quot;1015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654</Words>
  <Application>Microsoft Office PowerPoint</Application>
  <PresentationFormat>On-screen Show (4:3)</PresentationFormat>
  <Paragraphs>155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The bye bye song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Admin</cp:lastModifiedBy>
  <cp:revision>56</cp:revision>
  <dcterms:created xsi:type="dcterms:W3CDTF">2015-08-01T15:00:19Z</dcterms:created>
  <dcterms:modified xsi:type="dcterms:W3CDTF">2018-01-23T08:02:59Z</dcterms:modified>
</cp:coreProperties>
</file>